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817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753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95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15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29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0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618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320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4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22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11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4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1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2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3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4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58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832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EAA3-2787-1144-812B-879038A0D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8763" y="3142914"/>
            <a:ext cx="7197726" cy="2421464"/>
          </a:xfrm>
        </p:spPr>
        <p:txBody>
          <a:bodyPr/>
          <a:lstStyle/>
          <a:p>
            <a:r>
              <a:rPr lang="en-GB"/>
              <a:t>Angles in the environment.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DF3F2C-C9B3-3844-A7A7-D524EB5BC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9742" y="5937608"/>
            <a:ext cx="7197726" cy="1405467"/>
          </a:xfrm>
        </p:spPr>
        <p:txBody>
          <a:bodyPr/>
          <a:lstStyle/>
          <a:p>
            <a:r>
              <a:rPr lang="en-GB">
                <a:latin typeface="Amasis MT Pro" panose="02040504050005020304" pitchFamily="18" charset="0"/>
              </a:rPr>
              <a:t>By ailish</a:t>
            </a:r>
            <a:endParaRPr lang="en-US">
              <a:latin typeface="Amasis MT Pro" panose="020405040500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BE94EF8-DC68-754C-945C-22E7532C8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38" y="1486465"/>
            <a:ext cx="5074277" cy="4077913"/>
          </a:xfrm>
          <a:prstGeom prst="rect">
            <a:avLst/>
          </a:prstGeom>
          <a:ln w="4445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F81CD33-37C9-BC41-99C1-D830C870F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02" y="491850"/>
            <a:ext cx="3121152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10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C38DF-82D8-E646-BBF9-0EA0607D4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Something with more than 3 different types of angles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244508-93D8-8249-9BB1-95A91E327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04" y="2141538"/>
            <a:ext cx="4866216" cy="364966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286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BFC92-023E-984E-BB40-CF2DCF4A1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 angle that can change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2465CD8-ABF6-1A40-B5DA-504B00725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4" y="1518671"/>
            <a:ext cx="7788741" cy="50760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2543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BF2B0-BAC0-874B-9359-30F464F48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 for listening!!!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D1EA3E7-3F3E-F641-99FF-D9087943F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812" y="2141537"/>
            <a:ext cx="6998320" cy="4403847"/>
          </a:xfrm>
        </p:spPr>
      </p:pic>
    </p:spTree>
    <p:extLst>
      <p:ext uri="{BB962C8B-B14F-4D97-AF65-F5344CB8AC3E}">
        <p14:creationId xmlns:p14="http://schemas.microsoft.com/office/powerpoint/2010/main" val="83017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E8FE1-B826-8241-AD25-3203454C1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90° angles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2ACFC08-DA8D-2949-BA1A-250A4E2C2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48" y="2194645"/>
            <a:ext cx="4866216" cy="364966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3423D38-0B80-6D4D-9663-6CD0D466C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1" y="2694085"/>
            <a:ext cx="4532529" cy="37137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198D9B7-7B83-0045-861F-9B5B07C6C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50" y="283915"/>
            <a:ext cx="3516899" cy="29132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3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84D7-7AF1-8D40-A962-0048682E1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Acute angles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BE704BF-C8AE-F140-8EBC-8203F9D1D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520" y="728252"/>
            <a:ext cx="4424892" cy="2864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150172C-CB17-134B-959C-C2E98CF6C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2" y="3046224"/>
            <a:ext cx="5838055" cy="324238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35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24E14-5966-2F4F-916B-225E0DD80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180° angles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0692512-E1A2-5A4D-95F5-284B99EB5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3986"/>
            <a:ext cx="5801784" cy="34105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C61E5AE-1BB1-A748-9828-C0B1DD297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46" y="1404105"/>
            <a:ext cx="4381549" cy="30175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5609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36883-1D59-DD4A-818A-5E8BED660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Obtuse angles 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763576B-4CE6-F84E-9347-F48B785B9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10" y="1690688"/>
            <a:ext cx="5011046" cy="3539271"/>
          </a:xfrm>
          <a:prstGeom prst="roundRect">
            <a:avLst>
              <a:gd name="adj" fmla="val 1666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5C4C23-4221-9642-B74A-BF733B471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028" y="365125"/>
            <a:ext cx="5266503" cy="399798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1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42F8B-538A-4B49-A460-5BFB27CC7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Full rotation (360°)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545B03-47B9-D24C-9614-DE7BE71546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04" y="2141538"/>
            <a:ext cx="4866216" cy="36496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92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99C8D-67A2-5E40-9DD7-80270744A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Reflex angles</a:t>
            </a:r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E2B1A7B8-E3E8-8146-9747-3DFA5A2E1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01" y="2726502"/>
            <a:ext cx="5121313" cy="3173425"/>
          </a:xfrm>
          <a:prstGeom prst="rect">
            <a:avLst/>
          </a:prstGeom>
          <a:ln w="4445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5792150-4E94-1A40-9B2F-76E1B8324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71" y="262747"/>
            <a:ext cx="4755129" cy="32541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040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0C919-E40D-764B-BACC-22595E908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270° angles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37B158B-D655-9747-8CE5-90FA70F2F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380"/>
            <a:ext cx="5803531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2016296-F0B3-B54B-B3BC-00C31C65F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98" y="2974959"/>
            <a:ext cx="4639102" cy="31535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3170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E419-AF15-9048-B0AD-27CDFC04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45° angle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ABDC975-068A-C140-8D52-9453CA24C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827" y="1719640"/>
            <a:ext cx="6769507" cy="4351338"/>
          </a:xfrm>
          <a:prstGeom prst="rect">
            <a:avLst/>
          </a:prstGeom>
          <a:ln w="4445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4948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Celestial</vt:lpstr>
      <vt:lpstr>Angles in the environment.</vt:lpstr>
      <vt:lpstr>90° angles</vt:lpstr>
      <vt:lpstr>Acute angles</vt:lpstr>
      <vt:lpstr>180° angles</vt:lpstr>
      <vt:lpstr>Obtuse angles </vt:lpstr>
      <vt:lpstr>Full rotation (360°)</vt:lpstr>
      <vt:lpstr>Reflex angles</vt:lpstr>
      <vt:lpstr>270° angles</vt:lpstr>
      <vt:lpstr>45° angle</vt:lpstr>
      <vt:lpstr>Something with more than 3 different types of angles</vt:lpstr>
      <vt:lpstr>An angle that can change</vt:lpstr>
      <vt:lpstr>Thank you for listening!!!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Angles in the environment.</dc:title>
  <dc:creator>Unknown User</dc:creator>
  <cp:lastModifiedBy>Unknown User</cp:lastModifiedBy>
  <cp:revision>3</cp:revision>
  <dcterms:created xsi:type="dcterms:W3CDTF">2023-10-20T09:34:47Z</dcterms:created>
  <dcterms:modified xsi:type="dcterms:W3CDTF">2023-10-20T11:04:55Z</dcterms:modified>
</cp:coreProperties>
</file>